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23186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23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07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63996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6140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2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8659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82386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8877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1625" y="1676400"/>
            <a:ext cx="8540750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 rot="5400000">
            <a:off x="4839494" y="2096293"/>
            <a:ext cx="5870574" cy="2135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 rot="5400000">
            <a:off x="492919" y="37305"/>
            <a:ext cx="5870574" cy="6253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 rot="5400000">
            <a:off x="2360612" y="-382587"/>
            <a:ext cx="4422774" cy="8540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01625" y="1676400"/>
            <a:ext cx="4194174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648200" y="1676400"/>
            <a:ext cx="4194174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01625" y="1676400"/>
            <a:ext cx="8540750" cy="4422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3048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2860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10586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Air Pressure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0" y="685800"/>
            <a:ext cx="9144000" cy="6172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3800" b="1">
                <a:solidFill>
                  <a:schemeClr val="lt1"/>
                </a:solidFill>
              </a:rPr>
              <a:t>The atmosphere is a blanket of gases around the planet.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Pressure =  a force pushing on an object.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Air Pressure 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the </a:t>
            </a:r>
            <a:r>
              <a:rPr lang="en-US" sz="3800" b="1">
                <a:solidFill>
                  <a:srgbClr val="FFFF00"/>
                </a:solidFill>
              </a:rPr>
              <a:t>force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of all the air 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(5 miles worth) 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pushing down 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 everything on the Earth’s surface.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Air pressure can change slightly from day to day based on </a:t>
            </a:r>
            <a:r>
              <a:rPr lang="en-US" sz="3800" b="1">
                <a:solidFill>
                  <a:srgbClr val="FFFF00"/>
                </a:solidFill>
              </a:rPr>
              <a:t>weather systems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699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/>
              <a:t>Gravity &amp; Pressure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01625" y="1554300"/>
            <a:ext cx="8540699" cy="507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EFEFEF"/>
              </a:buClr>
              <a:buSzPct val="100000"/>
            </a:pPr>
            <a:r>
              <a:rPr lang="en-US" sz="3000">
                <a:solidFill>
                  <a:srgbClr val="EFEFEF"/>
                </a:solidFill>
              </a:rPr>
              <a:t>Gravity is another force that acts to pull matter toward the center of the Earth. </a:t>
            </a:r>
          </a:p>
          <a:p>
            <a:pPr marL="457200" lvl="0" indent="-228600" rtl="0">
              <a:spcBef>
                <a:spcPts val="0"/>
              </a:spcBef>
              <a:buClr>
                <a:srgbClr val="EFEFEF"/>
              </a:buClr>
              <a:buSzPct val="100000"/>
            </a:pPr>
            <a:r>
              <a:rPr lang="en-US" sz="3000">
                <a:solidFill>
                  <a:srgbClr val="EFEFEF"/>
                </a:solidFill>
              </a:rPr>
              <a:t>So, the closer you are to the surface, the greater the force of gravity.</a:t>
            </a:r>
          </a:p>
          <a:p>
            <a:pPr marL="457200" lvl="0" indent="-228600" rtl="0">
              <a:spcBef>
                <a:spcPts val="0"/>
              </a:spcBef>
              <a:buClr>
                <a:srgbClr val="EFEFEF"/>
              </a:buClr>
              <a:buSzPct val="100000"/>
            </a:pPr>
            <a:r>
              <a:rPr lang="en-US" sz="3000">
                <a:solidFill>
                  <a:srgbClr val="EFEFEF"/>
                </a:solidFill>
              </a:rPr>
              <a:t>Air molecules are also affected by gravity. </a:t>
            </a:r>
          </a:p>
          <a:p>
            <a:pPr marL="457200" lvl="0" indent="-228600" rtl="0">
              <a:spcBef>
                <a:spcPts val="0"/>
              </a:spcBef>
              <a:buClr>
                <a:srgbClr val="EFEFEF"/>
              </a:buClr>
              <a:buSzPct val="100000"/>
            </a:pPr>
            <a:r>
              <a:rPr lang="en-US" sz="3000">
                <a:solidFill>
                  <a:srgbClr val="EFEFEF"/>
                </a:solidFill>
              </a:rPr>
              <a:t>As a result, there are more molecules near the surface and fewer as you move away from the surface.</a:t>
            </a:r>
          </a:p>
          <a:p>
            <a:pPr marL="457200" lvl="0" indent="-228600" rtl="0">
              <a:spcBef>
                <a:spcPts val="0"/>
              </a:spcBef>
              <a:buClr>
                <a:srgbClr val="EFEFEF"/>
              </a:buClr>
              <a:buSzPct val="100000"/>
            </a:pPr>
            <a:r>
              <a:rPr lang="en-US" sz="3000">
                <a:solidFill>
                  <a:srgbClr val="EFEFEF"/>
                </a:solidFill>
              </a:rPr>
              <a:t>This difference in the number of molecules changes the air density.</a:t>
            </a:r>
          </a:p>
          <a:p>
            <a:pPr marL="0" lvl="0" indent="0">
              <a:spcBef>
                <a:spcPts val="0"/>
              </a:spcBef>
              <a:buNone/>
            </a:pPr>
            <a:endParaRPr sz="3000">
              <a:solidFill>
                <a:srgbClr val="EFEFE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510586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Altitude vs. Air Density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0" y="838200"/>
            <a:ext cx="9144000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you are at 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sea level (low altitude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), the 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air pressure is high, 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the air molecules are being squeezed tightly together.  This means the air at sea level is 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MORE dense.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you are at a 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high altitude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there is 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less pressure 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squeeze the air together, so the air is </a:t>
            </a:r>
            <a:r>
              <a:rPr lang="en-US" sz="38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LESS dense </a:t>
            </a:r>
            <a:r>
              <a:rPr lang="en-US" sz="3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higher you go.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1509712"/>
            <a:ext cx="6096000" cy="44703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Atmospheric Density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10586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Altitude vs. Pressure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8991600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4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Altitude = your height above sea level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4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As you increase in altitude, there is less atmosphere above you, so there is LESS air pressure.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4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closer to sea level, the more air stacked above you, and the MORE the air pressure.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10586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Instrumentation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01625" y="1447800"/>
            <a:ext cx="854075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ymbol"/>
              <a:buChar char="▪"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pressure can be measured by one of two types of barometers.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0" y="2533650"/>
            <a:ext cx="2895600" cy="4211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04800"/>
            <a:ext cx="3886200" cy="655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4114800" y="0"/>
            <a:ext cx="5029199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Mercury Barometer:  </a:t>
            </a:r>
            <a:r>
              <a:rPr lang="en-US" sz="4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Oldest type of barometer.  </a:t>
            </a:r>
            <a:r>
              <a:rPr lang="en-US" sz="4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Liquid mercury in a tube is pushed on by air pressure and rises.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5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81000"/>
            <a:ext cx="4378324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0" y="3429000"/>
            <a:ext cx="9144000" cy="2862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5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 </a:t>
            </a:r>
            <a:r>
              <a:rPr lang="en-US" sz="4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Aneroid Barometer- </a:t>
            </a:r>
            <a:r>
              <a:rPr lang="en-US" sz="4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made of a tightly </a:t>
            </a:r>
            <a:r>
              <a:rPr lang="en-US" sz="4000" b="1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sealed metal container that flexes very slightly to changes in air pressure.</a:t>
            </a:r>
            <a:r>
              <a:rPr lang="en-US" sz="4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The flexing moves a needle so you can read the pressure.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On-screen Show (4:3)</PresentationFormat>
  <Paragraphs>24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Noto Symbol</vt:lpstr>
      <vt:lpstr>Clouds</vt:lpstr>
      <vt:lpstr>Air Pressure</vt:lpstr>
      <vt:lpstr>Gravity &amp; Pressure</vt:lpstr>
      <vt:lpstr>Altitude vs. Air Density</vt:lpstr>
      <vt:lpstr>Atmospheric Density </vt:lpstr>
      <vt:lpstr>Altitude vs. Pressure</vt:lpstr>
      <vt:lpstr>Instrumentation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Pressure</dc:title>
  <dc:creator>kvankeuren</dc:creator>
  <cp:lastModifiedBy>kvankeuren</cp:lastModifiedBy>
  <cp:revision>1</cp:revision>
  <dcterms:modified xsi:type="dcterms:W3CDTF">2016-12-05T13:24:05Z</dcterms:modified>
</cp:coreProperties>
</file>